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9F51-C26B-4644-AC7E-A618488A626A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C145-317C-4DEC-9A6B-045D66B7A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 smtClean="0"/>
              <a:pPr/>
              <a:t>9/22/13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cyardley@cbsd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cyardley@cbsd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lasszone.com/cz/books/french_3/book_home.htm?state=P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bsd.org/Page/1256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French IV Honors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5"/>
            <a:ext cx="7854696" cy="263330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Christine Yardley</a:t>
            </a:r>
          </a:p>
          <a:p>
            <a:r>
              <a:rPr lang="en-US" dirty="0" smtClean="0"/>
              <a:t>E-mail:  </a:t>
            </a:r>
            <a:r>
              <a:rPr lang="en-US" dirty="0" smtClean="0">
                <a:hlinkClick r:id="rId2"/>
              </a:rPr>
              <a:t>cyardley@cbsd.org</a:t>
            </a:r>
            <a:endParaRPr lang="en-US" dirty="0" smtClean="0"/>
          </a:p>
          <a:p>
            <a:r>
              <a:rPr lang="en-US" dirty="0" smtClean="0"/>
              <a:t>Telephone:  267-893-3000, ext. 47202   </a:t>
            </a:r>
          </a:p>
          <a:p>
            <a:r>
              <a:rPr lang="en-US" dirty="0" smtClean="0"/>
              <a:t>Website:  http://www.cbsd.org/Page/12564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French IV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5"/>
            <a:ext cx="7854696" cy="263330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Christine Yardley</a:t>
            </a:r>
          </a:p>
          <a:p>
            <a:r>
              <a:rPr lang="en-US" dirty="0" smtClean="0"/>
              <a:t>E-mail:  </a:t>
            </a:r>
            <a:r>
              <a:rPr lang="en-US" dirty="0" smtClean="0">
                <a:hlinkClick r:id="rId2"/>
              </a:rPr>
              <a:t>cyardley@cbsd.org</a:t>
            </a:r>
            <a:endParaRPr lang="en-US" dirty="0" smtClean="0"/>
          </a:p>
          <a:p>
            <a:r>
              <a:rPr lang="en-US" dirty="0" smtClean="0"/>
              <a:t>Telephone:  267-893-3000, ext. 47202   </a:t>
            </a:r>
          </a:p>
          <a:p>
            <a:r>
              <a:rPr lang="en-US" dirty="0" smtClean="0"/>
              <a:t>Website:  http://www.cbsd.org/Page/12564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 Increase Proficiency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goal of the world languages department is to immerse students in the target language in order to increase their proficiency.</a:t>
            </a:r>
          </a:p>
          <a:p>
            <a:r>
              <a:rPr lang="en-US" dirty="0" smtClean="0"/>
              <a:t>Listening</a:t>
            </a:r>
          </a:p>
          <a:p>
            <a:r>
              <a:rPr lang="en-US" dirty="0" smtClean="0"/>
              <a:t>Speaking</a:t>
            </a:r>
          </a:p>
          <a:p>
            <a:r>
              <a:rPr lang="en-US" dirty="0" smtClean="0"/>
              <a:t>Reading</a:t>
            </a:r>
          </a:p>
          <a:p>
            <a:r>
              <a:rPr lang="en-US" dirty="0" smtClean="0"/>
              <a:t>Writing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u="sng" dirty="0" smtClean="0"/>
          </a:p>
          <a:p>
            <a:r>
              <a:rPr lang="en-US" u="sng" dirty="0" smtClean="0"/>
              <a:t>Textbook</a:t>
            </a:r>
            <a:r>
              <a:rPr lang="en-US" dirty="0" smtClean="0"/>
              <a:t>: </a:t>
            </a:r>
            <a:r>
              <a:rPr lang="en-US" i="1" dirty="0" smtClean="0"/>
              <a:t>Discovering French </a:t>
            </a:r>
            <a:r>
              <a:rPr lang="en-US" i="1" dirty="0" err="1" smtClean="0"/>
              <a:t>Noveau</a:t>
            </a:r>
            <a:r>
              <a:rPr lang="en-US" i="1" dirty="0" smtClean="0"/>
              <a:t> (Rouge)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We will cover the material in units 1-10.</a:t>
            </a:r>
          </a:p>
          <a:p>
            <a:pPr>
              <a:buNone/>
            </a:pPr>
            <a:r>
              <a:rPr lang="en-US" dirty="0" smtClean="0"/>
              <a:t>		Textbooks may be kept at home, as we have a 	classroom set of books.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http://www.classzone.com/cz/books/french_3/book_home.htm?state=</a:t>
            </a:r>
            <a:r>
              <a:rPr lang="en-US" dirty="0" smtClean="0">
                <a:hlinkClick r:id="rId2"/>
              </a:rPr>
              <a:t>PA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u="sng" dirty="0" smtClean="0"/>
              <a:t>Workbooks</a:t>
            </a:r>
            <a:r>
              <a:rPr lang="en-US" dirty="0" smtClean="0"/>
              <a:t>: - Grammar and vocabulary workbook. It will be loaned to the student for the semester or can be purchased for $12.75. This workbook is mainly used for homework.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listed on the class calendar</a:t>
            </a:r>
          </a:p>
          <a:p>
            <a:r>
              <a:rPr lang="en-US" dirty="0" smtClean="0"/>
              <a:t>Test &amp; Project dates</a:t>
            </a:r>
          </a:p>
          <a:p>
            <a:r>
              <a:rPr lang="en-US" dirty="0" smtClean="0"/>
              <a:t>Grammar &amp; vocabulary flashcards and power points</a:t>
            </a:r>
          </a:p>
          <a:p>
            <a:r>
              <a:rPr lang="en-US" dirty="0" smtClean="0"/>
              <a:t>Links to useful websites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http://www.cbsd.org/Page/</a:t>
            </a:r>
            <a:r>
              <a:rPr lang="en-US" dirty="0" smtClean="0">
                <a:hlinkClick r:id="rId2"/>
              </a:rPr>
              <a:t>12564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Tests &amp; Quizzes – 40%</a:t>
            </a:r>
          </a:p>
          <a:p>
            <a:pPr lvl="1"/>
            <a:r>
              <a:rPr lang="en-US" dirty="0" smtClean="0"/>
              <a:t>Tests include writing, reading, listening and speaking</a:t>
            </a:r>
          </a:p>
          <a:p>
            <a:r>
              <a:rPr lang="en-US" dirty="0" smtClean="0"/>
              <a:t>Performance Assessments – 30%</a:t>
            </a:r>
          </a:p>
          <a:p>
            <a:pPr lvl="1"/>
            <a:r>
              <a:rPr lang="en-US" dirty="0" smtClean="0"/>
              <a:t>Pronunciation, accuracy of grammar/structure and content are the main aspects evaluated.</a:t>
            </a:r>
          </a:p>
          <a:p>
            <a:r>
              <a:rPr lang="en-US" dirty="0" smtClean="0"/>
              <a:t>Homework – 15%</a:t>
            </a:r>
          </a:p>
          <a:p>
            <a:r>
              <a:rPr lang="en-US" dirty="0" smtClean="0"/>
              <a:t>Participation – 15%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I am available for extra help after school most days.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Marking Period 1 – 40%</a:t>
            </a:r>
          </a:p>
          <a:p>
            <a:r>
              <a:rPr lang="en-US" sz="3600" dirty="0" smtClean="0"/>
              <a:t>Marking Period 2 – 40%</a:t>
            </a:r>
          </a:p>
          <a:p>
            <a:r>
              <a:rPr lang="en-US" sz="3600" dirty="0" smtClean="0"/>
              <a:t>Final Exam – 20%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Harvard University</a:t>
            </a:r>
          </a:p>
          <a:p>
            <a:pPr lvl="1"/>
            <a:r>
              <a:rPr lang="en-US" dirty="0" smtClean="0"/>
              <a:t>B.A. in Social Studies</a:t>
            </a:r>
          </a:p>
          <a:p>
            <a:r>
              <a:rPr lang="en-US" dirty="0" err="1" smtClean="0"/>
              <a:t>Université</a:t>
            </a:r>
            <a:r>
              <a:rPr lang="en-US" dirty="0" smtClean="0"/>
              <a:t> </a:t>
            </a:r>
            <a:r>
              <a:rPr lang="en-US" dirty="0" err="1" smtClean="0"/>
              <a:t>Libre</a:t>
            </a:r>
            <a:r>
              <a:rPr lang="en-US" dirty="0" smtClean="0"/>
              <a:t> de </a:t>
            </a:r>
            <a:r>
              <a:rPr lang="en-US" dirty="0" err="1" smtClean="0"/>
              <a:t>Bruxelles</a:t>
            </a:r>
            <a:r>
              <a:rPr lang="en-US" dirty="0" smtClean="0"/>
              <a:t>, Belgium</a:t>
            </a:r>
          </a:p>
          <a:p>
            <a:pPr lvl="1"/>
            <a:r>
              <a:rPr lang="en-US" dirty="0" err="1" smtClean="0"/>
              <a:t>certificat</a:t>
            </a:r>
            <a:r>
              <a:rPr lang="en-US" dirty="0" smtClean="0"/>
              <a:t> </a:t>
            </a:r>
            <a:r>
              <a:rPr lang="en-US" dirty="0" err="1" smtClean="0"/>
              <a:t>d’études</a:t>
            </a:r>
            <a:r>
              <a:rPr lang="en-US" dirty="0" smtClean="0"/>
              <a:t> </a:t>
            </a:r>
            <a:r>
              <a:rPr lang="en-US" dirty="0" err="1" smtClean="0"/>
              <a:t>européennes</a:t>
            </a:r>
            <a:endParaRPr lang="en-US" dirty="0" smtClean="0"/>
          </a:p>
          <a:p>
            <a:r>
              <a:rPr lang="en-US" dirty="0" smtClean="0"/>
              <a:t>Temple University, M.Ed.</a:t>
            </a:r>
          </a:p>
          <a:p>
            <a:pPr lvl="1"/>
            <a:r>
              <a:rPr lang="en-US" dirty="0" smtClean="0"/>
              <a:t>French &amp; Social Studies teaching certification</a:t>
            </a:r>
          </a:p>
          <a:p>
            <a:r>
              <a:rPr lang="en-US" dirty="0" smtClean="0"/>
              <a:t>University of Pennsylvania </a:t>
            </a:r>
          </a:p>
          <a:p>
            <a:pPr lvl="1"/>
            <a:r>
              <a:rPr lang="en-US" dirty="0" smtClean="0"/>
              <a:t>Graduate School of Education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Costa Rica – 2 years</a:t>
            </a:r>
          </a:p>
          <a:p>
            <a:pPr lvl="1"/>
            <a:r>
              <a:rPr lang="en-US" dirty="0" smtClean="0"/>
              <a:t>English as a Foreign Language</a:t>
            </a:r>
          </a:p>
          <a:p>
            <a:r>
              <a:rPr lang="en-US" dirty="0" smtClean="0"/>
              <a:t>Quakertown Community High School – 8 years</a:t>
            </a:r>
          </a:p>
          <a:p>
            <a:pPr lvl="1"/>
            <a:r>
              <a:rPr lang="en-US" dirty="0" smtClean="0"/>
              <a:t>Social Studies Teacher</a:t>
            </a:r>
          </a:p>
          <a:p>
            <a:pPr lvl="2">
              <a:buNone/>
            </a:pPr>
            <a:r>
              <a:rPr lang="en-US" dirty="0" smtClean="0"/>
              <a:t>	AP European History, U.S. Cultures II Honors  &amp; Academic, Ethics (for gifted students)</a:t>
            </a:r>
          </a:p>
          <a:p>
            <a:pPr lvl="1"/>
            <a:r>
              <a:rPr lang="en-US" dirty="0" smtClean="0"/>
              <a:t>Gifted Advisor</a:t>
            </a:r>
          </a:p>
          <a:p>
            <a:r>
              <a:rPr lang="en-US" dirty="0" smtClean="0"/>
              <a:t>Central Bucks High School South</a:t>
            </a:r>
          </a:p>
          <a:p>
            <a:pPr lvl="1"/>
            <a:r>
              <a:rPr lang="en-US" dirty="0" smtClean="0"/>
              <a:t>Long-term substitute for Marie </a:t>
            </a:r>
            <a:r>
              <a:rPr lang="en-US" dirty="0" err="1" smtClean="0"/>
              <a:t>Chemin</a:t>
            </a:r>
            <a:r>
              <a:rPr lang="en-US" dirty="0" smtClean="0"/>
              <a:t> who will return November 18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Lived in Belgium &amp; Costa Rica</a:t>
            </a:r>
          </a:p>
          <a:p>
            <a:r>
              <a:rPr lang="en-US" dirty="0" smtClean="0"/>
              <a:t>Traveled throughout the United States</a:t>
            </a:r>
          </a:p>
          <a:p>
            <a:r>
              <a:rPr lang="en-US" dirty="0" smtClean="0"/>
              <a:t>Extensive travel in Europe, South America, Central America</a:t>
            </a:r>
          </a:p>
          <a:p>
            <a:r>
              <a:rPr lang="en-US" dirty="0" smtClean="0"/>
              <a:t>Trip Around the World with my 4 children</a:t>
            </a:r>
          </a:p>
          <a:p>
            <a:pPr lvl="2"/>
            <a:r>
              <a:rPr lang="en-US" dirty="0" smtClean="0"/>
              <a:t>16 countries on 6 continents for 6 months</a:t>
            </a:r>
          </a:p>
          <a:p>
            <a:pPr lvl="2"/>
            <a:r>
              <a:rPr lang="en-US" dirty="0" smtClean="0"/>
              <a:t>Volunteered for 2-3 weeks in 6 countries (Vietnam, Australia, South Africa, Italy, Costa Rica, Argentina)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6684626</TotalTime>
  <Words>453</Words>
  <Application>Microsoft Macintosh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French IV Honors</vt:lpstr>
      <vt:lpstr>Goal:  Increase Proficiency</vt:lpstr>
      <vt:lpstr>Required Materials</vt:lpstr>
      <vt:lpstr>Teacher Website</vt:lpstr>
      <vt:lpstr>Assessments</vt:lpstr>
      <vt:lpstr>Final Grade</vt:lpstr>
      <vt:lpstr>Education</vt:lpstr>
      <vt:lpstr>Teaching Experience</vt:lpstr>
      <vt:lpstr>Travel</vt:lpstr>
      <vt:lpstr>French IV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III</dc:title>
  <dc:creator>Christine Yardley</dc:creator>
  <cp:lastModifiedBy>Christine Yardley</cp:lastModifiedBy>
  <cp:revision>11</cp:revision>
  <dcterms:created xsi:type="dcterms:W3CDTF">2013-09-22T13:13:00Z</dcterms:created>
  <dcterms:modified xsi:type="dcterms:W3CDTF">2013-09-22T13:14:21Z</dcterms:modified>
</cp:coreProperties>
</file>